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416" y="332656"/>
            <a:ext cx="8928992" cy="2520280"/>
          </a:xfrm>
        </p:spPr>
        <p:txBody>
          <a:bodyPr/>
          <a:lstStyle/>
          <a:p>
            <a:r>
              <a:rPr lang="hu-HU" sz="3200" dirty="0" smtClean="0"/>
              <a:t>Mi és a víz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a vízről alsó tagozatosoknak</a:t>
            </a:r>
            <a:br>
              <a:rPr lang="hu-HU" sz="24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1800" dirty="0" smtClean="0"/>
              <a:t>„Élővizeink tisztaságának védelme, és a tudatos vízhasználatra nevelés a klímaváltozás korában”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CSAPADÉK FORMÁI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450"/>
            <a:ext cx="7961101" cy="543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FOLYÉKONY VÍZ A MÉLYBEN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7" y="1343024"/>
            <a:ext cx="7919909" cy="55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FELSZÍNI VIZEK VILÁGA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5" y="1268760"/>
            <a:ext cx="830204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708187" cy="864096"/>
          </a:xfrm>
        </p:spPr>
        <p:txBody>
          <a:bodyPr/>
          <a:lstStyle/>
          <a:p>
            <a:r>
              <a:rPr lang="hu-HU" dirty="0" smtClean="0"/>
              <a:t>HONNAN JUTUNK HOZZÁ A VÍZHEZ?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1268761"/>
            <a:ext cx="8228467" cy="55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VÍZELLÁTÁS MÓDJAI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74904" cy="553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8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500275" cy="864096"/>
          </a:xfrm>
        </p:spPr>
        <p:txBody>
          <a:bodyPr/>
          <a:lstStyle/>
          <a:p>
            <a:r>
              <a:rPr lang="hu-HU" dirty="0" smtClean="0"/>
              <a:t>KIMERÍTHETETLEN FORRÁS? Nem!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" y="1268760"/>
            <a:ext cx="9130760" cy="55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tennünk?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9" y="1280167"/>
            <a:ext cx="8189273" cy="557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int minket a klímaváltozás?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2" y="1268760"/>
            <a:ext cx="8690177" cy="558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Alkalmazkodni is tudni kell!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7406"/>
            <a:ext cx="7963571" cy="54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helyzet a tengerek vizével?</a:t>
            </a:r>
            <a:endParaRPr lang="hu-H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8" y="1299970"/>
            <a:ext cx="8346429" cy="553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68" y="1556792"/>
            <a:ext cx="6891115" cy="506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Mit tehetünk a  hétköznapokban? Mit tehetünk mi?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1268759"/>
            <a:ext cx="8868895" cy="556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a szennyvízzel?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8750"/>
            <a:ext cx="7736769" cy="554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9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3979995" cy="864096"/>
          </a:xfrm>
        </p:spPr>
        <p:txBody>
          <a:bodyPr/>
          <a:lstStyle/>
          <a:p>
            <a:r>
              <a:rPr lang="hu-HU" dirty="0" smtClean="0"/>
              <a:t>Mire használja még az ember a vizet?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6398"/>
            <a:ext cx="8470350" cy="554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2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 használjuk a vizet otthon?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" y="1340767"/>
            <a:ext cx="9048596" cy="53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3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Eltérések a vízhasználatban a földön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920"/>
            <a:ext cx="9102738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84969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Milyen következményekkel jár, ha elfogy az édesvíz egyes országokban?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34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lehet segíteni?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5" y="1295629"/>
            <a:ext cx="8121062" cy="556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gondolkodj el a látottakon!</a:t>
            </a:r>
            <a:endParaRPr lang="hu-HU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7" y="1530912"/>
            <a:ext cx="83645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864096"/>
          </a:xfrm>
        </p:spPr>
        <p:txBody>
          <a:bodyPr/>
          <a:lstStyle/>
          <a:p>
            <a:r>
              <a:rPr lang="hu-HU" dirty="0" smtClean="0"/>
              <a:t>A víz megjelenési formái</a:t>
            </a:r>
            <a:endParaRPr lang="hu-H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6" y="1340768"/>
            <a:ext cx="8084342" cy="54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 ÉS TUDOMÁNY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520"/>
            <a:ext cx="7452320" cy="54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FONTOS SZÁMUNKRA A VÍZ?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" y="1323975"/>
            <a:ext cx="7770509" cy="541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>
            <a:normAutofit/>
          </a:bodyPr>
          <a:lstStyle/>
          <a:p>
            <a:r>
              <a:rPr lang="hu-HU" dirty="0"/>
              <a:t>Most a víznek is szüksége van ránk!</a:t>
            </a:r>
            <a:br>
              <a:rPr lang="hu-HU" dirty="0"/>
            </a:br>
            <a:r>
              <a:rPr lang="hu-HU" dirty="0"/>
              <a:t>Másként nem lehet többé a hasznunkra!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97" y="1268759"/>
            <a:ext cx="5974331" cy="559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 KÖRFORGÁSA A TERMÉSZETBEN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128791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CSAPADÉK FONTOSSÁGA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0" y="1340768"/>
            <a:ext cx="8006207" cy="49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CSAPADÉK HASZNOS ÉS VESZÉLYES IS EGYBEN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2" y="1419224"/>
            <a:ext cx="8236041" cy="54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8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144</Words>
  <Application>Microsoft Office PowerPoint</Application>
  <PresentationFormat>Diavetítés a képernyőre (4:3 oldalarány)</PresentationFormat>
  <Paragraphs>29</Paragraphs>
  <Slides>28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Mi és a víz  a vízről alsó tagozatosoknak  „Élővizeink tisztaságának védelme, és a tudatos vízhasználatra nevelés a klímaváltozás korában”</vt:lpstr>
      <vt:lpstr>PowerPoint bemutató</vt:lpstr>
      <vt:lpstr>A víz megjelenési formái</vt:lpstr>
      <vt:lpstr>VÍZ ÉS TUDOMÁNY</vt:lpstr>
      <vt:lpstr>MIÉRT FONTOS SZÁMUNKRA A VÍZ?</vt:lpstr>
      <vt:lpstr>Most a víznek is szüksége van ránk! Másként nem lehet többé a hasznunkra!</vt:lpstr>
      <vt:lpstr>A VÍZ KÖRFORGÁSA A TERMÉSZETBEN</vt:lpstr>
      <vt:lpstr>A CSAPADÉK FONTOSSÁGA</vt:lpstr>
      <vt:lpstr>A CSAPADÉK HASZNOS ÉS VESZÉLYES IS EGYBEN</vt:lpstr>
      <vt:lpstr>A CSAPADÉK FORMÁI</vt:lpstr>
      <vt:lpstr>A FOLYÉKONY VÍZ A MÉLYBEN</vt:lpstr>
      <vt:lpstr>A FELSZÍNI VIZEK VILÁGA</vt:lpstr>
      <vt:lpstr>HONNAN JUTUNK HOZZÁ A VÍZHEZ?</vt:lpstr>
      <vt:lpstr>A VÍZELLÁTÁS MÓDJAI</vt:lpstr>
      <vt:lpstr>KIMERÍTHETETLEN FORRÁS? Nem!</vt:lpstr>
      <vt:lpstr>Mit kell tennünk?</vt:lpstr>
      <vt:lpstr>Mire int minket a klímaváltozás?</vt:lpstr>
      <vt:lpstr>Alkalmazkodni is tudni kell!</vt:lpstr>
      <vt:lpstr>mi a helyzet a tengerek vizével?</vt:lpstr>
      <vt:lpstr>Mit tehetünk a  hétköznapokban? Mit tehetünk mi?</vt:lpstr>
      <vt:lpstr>Mi történik a szennyvízzel?</vt:lpstr>
      <vt:lpstr>Mire használja még az ember a vizet?</vt:lpstr>
      <vt:lpstr>Hogy használjuk a vizet otthon?</vt:lpstr>
      <vt:lpstr>Eltérések a vízhasználatban a földön</vt:lpstr>
      <vt:lpstr>Milyen következményekkel jár, ha elfogy az édesvíz egyes országokban?</vt:lpstr>
      <vt:lpstr>Hogyan lehet segíteni?</vt:lpstr>
      <vt:lpstr>gondolkodj el a látottakon!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Lídia</cp:lastModifiedBy>
  <cp:revision>72</cp:revision>
  <dcterms:created xsi:type="dcterms:W3CDTF">2014-03-03T11:13:53Z</dcterms:created>
  <dcterms:modified xsi:type="dcterms:W3CDTF">2021-09-21T19:38:31Z</dcterms:modified>
</cp:coreProperties>
</file>