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9"/>
  </p:notesMasterIdLst>
  <p:sldIdLst>
    <p:sldId id="256" r:id="rId2"/>
    <p:sldId id="259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5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>
        <p:scale>
          <a:sx n="78" d="100"/>
          <a:sy n="78" d="100"/>
        </p:scale>
        <p:origin x="-114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2021.09.21.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2021.09.21.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2021.09.21.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2021.09.21.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2021.09.21.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2021.09.21.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2021.09.21.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2021.09.21.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2021.09.21.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852936"/>
          </a:xfrm>
        </p:spPr>
        <p:txBody>
          <a:bodyPr/>
          <a:lstStyle/>
          <a:p>
            <a:r>
              <a:rPr lang="hu-HU" sz="3200" dirty="0" smtClean="0"/>
              <a:t>A VILÁG A VÍZ TÜKRÉBEN</a:t>
            </a: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hu-HU" sz="1800" dirty="0"/>
              <a:t/>
            </a:r>
            <a:br>
              <a:rPr lang="hu-HU" sz="1800" dirty="0"/>
            </a:br>
            <a:r>
              <a:rPr lang="hu-HU" sz="2400" dirty="0" smtClean="0"/>
              <a:t>A VÍZRŐL KÖZÉPISKOLÁSOKNAK</a:t>
            </a:r>
            <a:br>
              <a:rPr lang="hu-HU" sz="2400" dirty="0" smtClean="0"/>
            </a:br>
            <a:r>
              <a:rPr lang="hu-HU" sz="1800" dirty="0"/>
              <a:t/>
            </a:r>
            <a:br>
              <a:rPr lang="hu-HU" sz="1800" dirty="0"/>
            </a:br>
            <a:r>
              <a:rPr lang="hu-HU" sz="1800" dirty="0"/>
              <a:t>„Élővizeink tisztaságának védelme, és a tudatos vízhasználatra nevelés a klímaváltozás korában”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VÍZ GAZDASÁGI SZEREPE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FC579C-1B4D-4D72-A480-B83AE407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340768"/>
            <a:ext cx="8928992" cy="544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9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MIT TESZÜNK A VÍZZEL? 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6BF1ED-7A44-40E3-A2EC-E7106718C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VÍZ ÚTJA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BE81C7-C303-4F26-9DA6-8037F6581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VÍZ VESZÉLYEI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C67529-02B6-4B73-A4C0-29409DB3C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399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9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TERMÉSZETES VIZEINK ÁLLAPOTA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E6E129D-5635-4D19-B7DD-CD8C6871F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VIZEINKET VESZÉLYEZTETŐ TÉNYEZŐK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7A92EC-C11A-4C44-BFEE-EA428D232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4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VÍZSZENNYEZÉS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AEE6BC0-D28A-4369-8744-148A1D107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VÍZVÉDELEM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BF81D08-70D9-441A-BA7E-F278C6037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8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VÍZVÁLSÁG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E1496F7-6DD7-40D6-AB7C-E2695F146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7"/>
            <a:ext cx="9144000" cy="54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3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6500275" cy="864096"/>
          </a:xfrm>
        </p:spPr>
        <p:txBody>
          <a:bodyPr>
            <a:normAutofit/>
          </a:bodyPr>
          <a:lstStyle/>
          <a:p>
            <a:r>
              <a:rPr lang="hu-HU" sz="2400" b="1" dirty="0"/>
              <a:t>VÍZVÁLSÁG VAGY NÉPESEDÉSI VÁLSÁG? MINDKETTŐ, ILLETVE EGY ÉS UGYANAZ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0AB4FA-B640-4085-8BE7-88B1AC633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458"/>
            <a:ext cx="9143999" cy="551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BC8130-CA67-4E83-A809-D35D883D0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72817"/>
            <a:ext cx="7848872" cy="475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ÉDESVÍZKÉSZLETÜNK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7118621-7164-4282-9CAA-DF264D77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4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4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ÉDESVÍZIGÉNY ÉS ÉLELEMTERMELÉS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C440656-4833-4CC3-AEFC-D53E32956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8928991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3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VÍZELLÁTÁS ÉS ÉGHAJLAT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DB5B20-76B0-4D05-8D58-2A4BB5C98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59"/>
            <a:ext cx="8928992" cy="55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4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MEKKORA ÉRTÉK A VÍZ? 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DBC153-23BF-4084-A288-FBC12B80B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68760"/>
            <a:ext cx="903649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4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b="1" dirty="0"/>
              <a:t>A VÍZELLÁTÁS KÉRDÉSEI MAGYARORSZÁGON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70FED9-ADC6-470E-8161-930E567CA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MIT KELL TENNÜNK?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A39504-F65E-408A-A375-A6D6C804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399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38" y="1484784"/>
            <a:ext cx="7015154" cy="525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6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1440160"/>
          </a:xfrm>
        </p:spPr>
        <p:txBody>
          <a:bodyPr/>
          <a:lstStyle/>
          <a:p>
            <a:r>
              <a:rPr lang="hu-HU" dirty="0"/>
              <a:t>KÖSZÖNÖM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BOLYGÓNK VIZEI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32DB1A-7A0B-476E-BAFD-CAF8164DF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VÍZ A FÖLDÖN: FIZIKA, KÉMIA, BIOLÓGIA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7CD7A5-860A-4C2B-9D47-D26564D80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TALÁLKOZÁS A VÍZZEL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36BD85-CA33-435E-A380-C789226C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3999" cy="54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VÍZ ŐSI ERŐ, HATALOM, CSODA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077B2AF-CC1A-40A2-B132-F4DBB869D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 VÍZ KÖRFORGÁSA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D37B69-10B2-4102-8A73-27ADE45DC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4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VÍZ A LÁBUNK ALATT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615E06-76C8-46A0-A664-59C39E51C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48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/>
              <a:t>VÍZBŐL IVÓVÍZ</a:t>
            </a:r>
            <a:endParaRPr lang="hu-HU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A9FDB6-C375-4C98-9CBF-877487EE0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3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94</Words>
  <Application>Microsoft Office PowerPoint</Application>
  <PresentationFormat>Diavetítés a képernyőre (4:3 oldalarány)</PresentationFormat>
  <Paragraphs>27</Paragraphs>
  <Slides>27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28" baseType="lpstr">
      <vt:lpstr>Office-téma</vt:lpstr>
      <vt:lpstr>A VILÁG A VÍZ TÜKRÉBEN  A VÍZRŐL KÖZÉPISKOLÁSOKNAK  „Élővizeink tisztaságának védelme, és a tudatos vízhasználatra nevelés a klímaváltozás korában”</vt:lpstr>
      <vt:lpstr>PowerPoint bemutató</vt:lpstr>
      <vt:lpstr>BOLYGÓNK VIZEI</vt:lpstr>
      <vt:lpstr>VÍZ A FÖLDÖN: FIZIKA, KÉMIA, BIOLÓGIA</vt:lpstr>
      <vt:lpstr>TALÁLKOZÁS A VÍZZEL</vt:lpstr>
      <vt:lpstr>A VÍZ ŐSI ERŐ, HATALOM, CSODA</vt:lpstr>
      <vt:lpstr>A VÍZ KÖRFORGÁSA</vt:lpstr>
      <vt:lpstr>VÍZ A LÁBUNK ALATT</vt:lpstr>
      <vt:lpstr>VÍZBŐL IVÓVÍZ</vt:lpstr>
      <vt:lpstr>A VÍZ GAZDASÁGI SZEREPE</vt:lpstr>
      <vt:lpstr>MIT TESZÜNK A VÍZZEL? </vt:lpstr>
      <vt:lpstr>A VÍZ ÚTJA</vt:lpstr>
      <vt:lpstr>A VÍZ VESZÉLYEI</vt:lpstr>
      <vt:lpstr>TERMÉSZETES VIZEINK ÁLLAPOTA</vt:lpstr>
      <vt:lpstr>VIZEINKET VESZÉLYEZTETŐ TÉNYEZŐK</vt:lpstr>
      <vt:lpstr>VÍZSZENNYEZÉS</vt:lpstr>
      <vt:lpstr>VÍZVÉDELEM</vt:lpstr>
      <vt:lpstr>VÍZVÁLSÁG</vt:lpstr>
      <vt:lpstr>VÍZVÁLSÁG VAGY NÉPESEDÉSI VÁLSÁG? MINDKETTŐ, ILLETVE EGY ÉS UGYANAZ</vt:lpstr>
      <vt:lpstr>ÉDESVÍZKÉSZLETÜNK</vt:lpstr>
      <vt:lpstr>ÉDESVÍZIGÉNY ÉS ÉLELEMTERMELÉS</vt:lpstr>
      <vt:lpstr>VÍZELLÁTÁS ÉS ÉGHAJLAT</vt:lpstr>
      <vt:lpstr>MEKKORA ÉRTÉK A VÍZ? </vt:lpstr>
      <vt:lpstr>A VÍZELLÁTÁS KÉRDÉSEI MAGYARORSZÁGON</vt:lpstr>
      <vt:lpstr>MIT KELL TENNÜNK?</vt:lpstr>
      <vt:lpstr>PowerPoint bemutató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Lídia</cp:lastModifiedBy>
  <cp:revision>56</cp:revision>
  <dcterms:created xsi:type="dcterms:W3CDTF">2014-03-03T11:13:53Z</dcterms:created>
  <dcterms:modified xsi:type="dcterms:W3CDTF">2021-09-21T19:35:17Z</dcterms:modified>
</cp:coreProperties>
</file>